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02E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13A60-888A-483D-B72B-F04B82ECF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00756-6704-4F2C-85C2-D5093F0BA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DF359-019A-4AF1-A51B-F707F70B4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B1BE-F2AA-41A5-A4CB-D2E2008832C1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04CB2-0A42-4E61-B222-D7B267CC4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9D33C-4AB4-42F3-9615-8F6C93C1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2B2D-8260-4E23-8E94-86190CFD3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909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6DE8F-7B62-4C38-BF38-FDA1FC2C0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92488-A294-4D92-B4F2-9AF6FD2AE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07C26-40C6-4B4F-9EE9-4DEA85C3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B1BE-F2AA-41A5-A4CB-D2E2008832C1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3971F-5565-4605-A4B1-884584DC5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26692-D8FD-488D-9214-515B73F2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2B2D-8260-4E23-8E94-86190CFD3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9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136397-58CA-4114-A141-688C6D7FC0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821BE0-49C6-41D5-86E4-704CE2F374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101B2-7D75-4992-B885-CE8F07236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B1BE-F2AA-41A5-A4CB-D2E2008832C1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A773C-E7BF-4171-8591-BADFAC23D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7BA7E-D38E-4721-8D78-29021C3E1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2B2D-8260-4E23-8E94-86190CFD3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19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55DF6-E9BD-4402-92DE-9F598F27C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BC80-D77E-44C0-A081-314A120B3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1B3733-95B5-4525-9118-FF3903114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B1BE-F2AA-41A5-A4CB-D2E2008832C1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B033D-A2D0-407E-943A-8428152BB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E2407-9052-45F4-9D0C-F26B7EEA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2B2D-8260-4E23-8E94-86190CFD3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15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195F2-02A5-4FDE-AF7E-7C7B59309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DAFE0C-9FD4-43BC-98E0-AA9A92687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C2065-3429-48D8-A988-F2BDD72BA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B1BE-F2AA-41A5-A4CB-D2E2008832C1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7D868-9341-42A9-B1F1-B0061C01A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87698-7D45-40B1-AED7-19E0AF5BB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2B2D-8260-4E23-8E94-86190CFD3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39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24D2D-EE22-4A71-AF3E-C25C80C15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05881-7531-4FFE-9A27-246A70599B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AE7BD-BED3-4A37-9F4A-0FB246B61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32EA7-A0E6-4A67-8ED5-36607AA9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B1BE-F2AA-41A5-A4CB-D2E2008832C1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992DE5-3043-4BA4-875B-152C00682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33478-C6ED-4EE9-A4B3-E5EB6358B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2B2D-8260-4E23-8E94-86190CFD3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48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824F-D8F3-41F1-B00B-28F95EC67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AA051-519D-474E-9FCC-8BCF174B53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A44DF4-30A5-4A2E-91DC-31D133227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12F488-510C-4411-B48A-92A57BD6D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68CEA1-6711-491A-A949-3C70869B94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EF4C52-9D58-40FD-85D4-604362C9C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B1BE-F2AA-41A5-A4CB-D2E2008832C1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DBEC40-3970-4760-9BC8-BB617C890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2BD164-C5D8-4EA4-963A-B14800E62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2B2D-8260-4E23-8E94-86190CFD3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47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76FA-9BBC-4FEA-BD64-C56B12DD4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C5D81-DD34-415D-9A86-C8FB94C5D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B1BE-F2AA-41A5-A4CB-D2E2008832C1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D9F3B-8A69-469B-B08E-D681159C3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0DD337-B825-428D-A282-3254BA400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2B2D-8260-4E23-8E94-86190CFD3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65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188E8E-AFC4-4719-BEB4-94CA87059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B1BE-F2AA-41A5-A4CB-D2E2008832C1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493ED5-39F7-434A-BF6B-CAC90AC6D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BC068-96AA-430F-9E7E-AEF9B6A2C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2B2D-8260-4E23-8E94-86190CFD3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79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768A-503B-448C-95AE-9B0762DF4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2A1BE-B3D7-4FAC-8BEA-44CF6619C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C684B7-D5CC-427F-8424-559B47276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4D62-7A58-469E-AF72-D03F327AE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B1BE-F2AA-41A5-A4CB-D2E2008832C1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59CFE-F8B9-40FC-B576-09E1F4FF7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2013A-1C24-4E82-BAC3-D8AA6D933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2B2D-8260-4E23-8E94-86190CFD3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1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CA873-DAD6-499A-B3DF-2435AFD6E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53C580-2344-46D6-870A-F60E4D57D1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3D99C-9F08-40F0-A4AB-8F6A26864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20C6A3-BA72-4300-A0AE-CF72ED18A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B1BE-F2AA-41A5-A4CB-D2E2008832C1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99F13-63D0-42CA-BCF8-E5E724729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9D9B9B-DBF4-4289-9867-D0AB0AA0F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C2B2D-8260-4E23-8E94-86190CFD3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36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BA6AE5-4B97-4C83-A12B-522D29A7D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05E94-461D-4655-A635-2FDF487A5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79AC5-A58E-4132-B506-52786E4FEE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3B1BE-F2AA-41A5-A4CB-D2E2008832C1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FC40F-51FF-4476-906C-5F3B92E42A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33191-DB7A-47CE-93E9-2EDC8FE5F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C2B2D-8260-4E23-8E94-86190CFD3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28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 err="1">
                <a:solidFill>
                  <a:srgbClr val="DD0330"/>
                </a:solidFill>
              </a:rPr>
              <a:t>ngModel</a:t>
            </a:r>
            <a:endParaRPr lang="en-US" sz="5400" dirty="0">
              <a:solidFill>
                <a:srgbClr val="DD03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1B47CE-0A9F-4A95-9B0A-589D0A5B3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79125E-8199-460E-AF84-F187D4D9B823}"/>
              </a:ext>
            </a:extLst>
          </p:cNvPr>
          <p:cNvSpPr/>
          <p:nvPr/>
        </p:nvSpPr>
        <p:spPr>
          <a:xfrm>
            <a:off x="11370365" y="6440556"/>
            <a:ext cx="715618" cy="318052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92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269B3B-C33B-4DAB-8471-016A44415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84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E226B-6DCE-4AFB-A572-D4F7F4508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422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49B77A-5ACF-45FC-BACF-BACAEF7CB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72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712786-5ECD-4EF6-B504-2E7D64DCA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62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9FCD9E-2BC3-4440-93CE-521C09E27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89FCBF-0449-43EC-838F-5C9D403615E6}"/>
              </a:ext>
            </a:extLst>
          </p:cNvPr>
          <p:cNvSpPr/>
          <p:nvPr/>
        </p:nvSpPr>
        <p:spPr>
          <a:xfrm>
            <a:off x="11370365" y="6440556"/>
            <a:ext cx="715618" cy="318052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7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936B89-5D54-4294-A530-D8570EFC9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BB8FD8-BA8A-4BDD-BB7E-0BBF82A2D604}"/>
              </a:ext>
            </a:extLst>
          </p:cNvPr>
          <p:cNvSpPr/>
          <p:nvPr/>
        </p:nvSpPr>
        <p:spPr>
          <a:xfrm>
            <a:off x="11370365" y="6440556"/>
            <a:ext cx="715618" cy="318052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8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E38223-541E-4ADC-B3AD-0AC551CC7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6B4392-C0E7-4FAB-807B-3682BC39D376}"/>
              </a:ext>
            </a:extLst>
          </p:cNvPr>
          <p:cNvSpPr/>
          <p:nvPr/>
        </p:nvSpPr>
        <p:spPr>
          <a:xfrm>
            <a:off x="11290852" y="6467061"/>
            <a:ext cx="808383" cy="291548"/>
          </a:xfrm>
          <a:prstGeom prst="rect">
            <a:avLst/>
          </a:prstGeom>
          <a:solidFill>
            <a:srgbClr val="323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15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94FCF0-7447-4D2E-A28C-C6149F361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12C51C-B943-4CB3-9F01-05ECF72D257E}"/>
              </a:ext>
            </a:extLst>
          </p:cNvPr>
          <p:cNvSpPr/>
          <p:nvPr/>
        </p:nvSpPr>
        <p:spPr>
          <a:xfrm>
            <a:off x="11370365" y="6440556"/>
            <a:ext cx="715618" cy="318052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08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3579ED-A147-493B-BB1B-447142D18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4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55F8BD-4E85-401F-B7A5-E2D89705D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2CED6B-0E7A-44A0-963B-7EE70C2F8FD6}"/>
              </a:ext>
            </a:extLst>
          </p:cNvPr>
          <p:cNvSpPr/>
          <p:nvPr/>
        </p:nvSpPr>
        <p:spPr>
          <a:xfrm>
            <a:off x="11370365" y="6440556"/>
            <a:ext cx="715618" cy="318052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4BE46-CBBE-40A4-B197-66EF01BDC8DA}"/>
              </a:ext>
            </a:extLst>
          </p:cNvPr>
          <p:cNvSpPr txBox="1"/>
          <p:nvPr/>
        </p:nvSpPr>
        <p:spPr>
          <a:xfrm>
            <a:off x="3922643" y="2199861"/>
            <a:ext cx="552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Define these two attributes to use template driven forms</a:t>
            </a:r>
          </a:p>
        </p:txBody>
      </p:sp>
    </p:spTree>
    <p:extLst>
      <p:ext uri="{BB962C8B-B14F-4D97-AF65-F5344CB8AC3E}">
        <p14:creationId xmlns:p14="http://schemas.microsoft.com/office/powerpoint/2010/main" val="1788291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552DC4-1B24-4E43-A446-49EA8C4FE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D3B3C3-2E6D-4F4D-A668-24781D5B2FA6}"/>
              </a:ext>
            </a:extLst>
          </p:cNvPr>
          <p:cNvSpPr/>
          <p:nvPr/>
        </p:nvSpPr>
        <p:spPr>
          <a:xfrm>
            <a:off x="11370365" y="6440556"/>
            <a:ext cx="715618" cy="318052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38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2D0A1F-D42E-4596-B145-03C9EB43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C432D1-2136-4DB8-AE66-868E96CCC891}"/>
              </a:ext>
            </a:extLst>
          </p:cNvPr>
          <p:cNvSpPr txBox="1"/>
          <p:nvPr/>
        </p:nvSpPr>
        <p:spPr>
          <a:xfrm>
            <a:off x="3843130" y="2213113"/>
            <a:ext cx="3690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We need a reference to that directive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1A2652-BCCB-4932-82E6-EA3618C5C12F}"/>
              </a:ext>
            </a:extLst>
          </p:cNvPr>
          <p:cNvSpPr/>
          <p:nvPr/>
        </p:nvSpPr>
        <p:spPr>
          <a:xfrm>
            <a:off x="11370365" y="6440556"/>
            <a:ext cx="715618" cy="318052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641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7A7165-665A-4D77-AB2C-5B5454C20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EA7872-2509-452F-8182-60F9068687AA}"/>
              </a:ext>
            </a:extLst>
          </p:cNvPr>
          <p:cNvSpPr/>
          <p:nvPr/>
        </p:nvSpPr>
        <p:spPr>
          <a:xfrm>
            <a:off x="11370365" y="6440556"/>
            <a:ext cx="715618" cy="318052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17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17</Words>
  <Application>Microsoft Office PowerPoint</Application>
  <PresentationFormat>Widescreen</PresentationFormat>
  <Paragraphs>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ngModel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ngModel</dc:title>
  <dc:creator>Lucid Unity</dc:creator>
  <cp:lastModifiedBy>Lucid Unity</cp:lastModifiedBy>
  <cp:revision>12</cp:revision>
  <dcterms:created xsi:type="dcterms:W3CDTF">2018-12-20T19:21:04Z</dcterms:created>
  <dcterms:modified xsi:type="dcterms:W3CDTF">2018-12-20T20:07:01Z</dcterms:modified>
</cp:coreProperties>
</file>